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6" r:id="rId6"/>
    <p:sldId id="265" r:id="rId7"/>
    <p:sldId id="267" r:id="rId8"/>
    <p:sldId id="268" r:id="rId9"/>
  </p:sldIdLst>
  <p:sldSz cx="12188825" cy="6858000"/>
  <p:notesSz cx="6858000" cy="9144000"/>
  <p:defaultTextStyle>
    <a:defPPr rtl="0">
      <a:defRPr lang="bg-BG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358C0B-1E25-4928-A3DD-37E85A9B20CA}" v="9" dt="2020-04-08T12:32:58.16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8" y="5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B1539F-428A-41A0-99B2-AD82EF855AF0}" type="datetime1">
              <a:rPr lang="bg-BG" smtClean="0">
                <a:solidFill>
                  <a:schemeClr val="tx2"/>
                </a:solidFill>
                <a:latin typeface="Century Gothic" panose="020B0502020202020204" pitchFamily="34" charset="0"/>
              </a:rPr>
              <a:t>20.11.2022 г.</a:t>
            </a:fld>
            <a:endParaRPr lang="bg-BG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bg-BG" smtClean="0">
                <a:solidFill>
                  <a:schemeClr val="tx2"/>
                </a:solidFill>
                <a:latin typeface="Century Gothic" panose="020B0502020202020204" pitchFamily="34" charset="0"/>
              </a:rPr>
              <a:t>‹#›</a:t>
            </a:fld>
            <a:endParaRPr lang="bg-BG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endParaRPr lang="bg-BG" noProof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3B01C3C8-2B4A-447A-B5CE-1E3476A7B275}" type="datetime1">
              <a:rPr lang="bg-BG" noProof="0" smtClean="0"/>
              <a:t>20.11.2022 г.</a:t>
            </a:fld>
            <a:endParaRPr lang="bg-BG" noProof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endParaRPr lang="bg-BG" noProof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B8796F01-7154-41E0-B48B-A6921757531A}" type="slidenum">
              <a:rPr lang="bg-BG" noProof="0" smtClean="0"/>
              <a:pPr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entury Gothic" panose="020B050202020202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entury Gothic" panose="020B050202020202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entury Gothic" panose="020B050202020202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entury Gothic" panose="020B050202020202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entury Gothic" panose="020B050202020202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>
              <a:latin typeface="Century Gothic" panose="020B0502020202020204" pitchFamily="34" charset="0"/>
            </a:endParaRPr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bg-BG" smtClean="0">
                <a:latin typeface="Century Gothic" panose="020B0502020202020204" pitchFamily="34" charset="0"/>
              </a:rPr>
              <a:t>1</a:t>
            </a:fld>
            <a:endParaRPr lang="bg-BG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bg-BG" noProof="0" smtClean="0"/>
              <a:pPr/>
              <a:t>2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3524075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bg-BG" noProof="0" smtClean="0"/>
              <a:pPr/>
              <a:t>3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1000880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bg-BG" noProof="0" smtClean="0"/>
              <a:pPr/>
              <a:t>4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364945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а 13" descr="Купчина книги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авоъгъл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bg-BG">
                <a:latin typeface="Century Gothic" panose="020B0502020202020204" pitchFamily="34" charset="0"/>
              </a:endParaRPr>
            </a:p>
          </p:txBody>
        </p:sp>
        <p:grpSp>
          <p:nvGrpSpPr>
            <p:cNvPr id="12" name="Гру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Картина 8" descr="Купчина книги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авоъгъл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bg-BG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Заглавие 1"/>
          <p:cNvSpPr>
            <a:spLocks noGrp="1"/>
          </p:cNvSpPr>
          <p:nvPr>
            <p:ph type="ctrTitle" hasCustomPrompt="1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 hasCustomPrompt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E0289FC-2E53-4AF4-9DFF-873ED81EE908}" type="datetime1">
              <a:rPr lang="bg-BG" smtClean="0"/>
              <a:t>20.11.2022 г.</a:t>
            </a:fld>
            <a:endParaRPr lang="bg-BG"/>
          </a:p>
        </p:txBody>
      </p:sp>
      <p:sp>
        <p:nvSpPr>
          <p:cNvPr id="7" name="Контейнер за долен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bg-BG"/>
              <a:t>Добавяне на долен колонтитул</a:t>
            </a:r>
          </a:p>
        </p:txBody>
      </p:sp>
      <p:sp>
        <p:nvSpPr>
          <p:cNvPr id="11" name="Контейнер за номер на слайд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bg-BG"/>
              <a:t>Щракнете, за да редактирате стилове на текст в образеца</a:t>
            </a:r>
          </a:p>
          <a:p>
            <a:pPr lvl="1" rtl="0"/>
            <a:r>
              <a:rPr lang="bg-BG"/>
              <a:t>Второ ниво</a:t>
            </a:r>
          </a:p>
          <a:p>
            <a:pPr lvl="2" rtl="0"/>
            <a:r>
              <a:rPr lang="bg-BG"/>
              <a:t>Трето ниво</a:t>
            </a:r>
          </a:p>
          <a:p>
            <a:pPr lvl="3" rtl="0"/>
            <a:r>
              <a:rPr lang="bg-BG"/>
              <a:t>Четвърто ниво</a:t>
            </a:r>
          </a:p>
          <a:p>
            <a:pPr lvl="4" rtl="0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CDC45E6-36C7-4673-8665-AB43860EA24E}" type="datetime1">
              <a:rPr lang="bg-BG" smtClean="0"/>
              <a:t>20.11.2022 г.</a:t>
            </a:fld>
            <a:endParaRPr lang="bg-BG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bg-BG"/>
              <a:t>Добавяне на долен колонтитул</a:t>
            </a:r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91C5AD9-787D-40FA-8A4D-16A055B9AF8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 hasCustomPrompt="1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bg-BG"/>
              <a:t>Щракнете, за да редактирате стилове на текст в образеца</a:t>
            </a:r>
          </a:p>
          <a:p>
            <a:pPr lvl="1" rtl="0"/>
            <a:r>
              <a:rPr lang="bg-BG"/>
              <a:t>Второ ниво</a:t>
            </a:r>
          </a:p>
          <a:p>
            <a:pPr lvl="2" rtl="0"/>
            <a:r>
              <a:rPr lang="bg-BG"/>
              <a:t>Трето ниво</a:t>
            </a:r>
          </a:p>
          <a:p>
            <a:pPr lvl="3" rtl="0"/>
            <a:r>
              <a:rPr lang="bg-BG"/>
              <a:t>Четвърто ниво</a:t>
            </a:r>
          </a:p>
          <a:p>
            <a:pPr lvl="4" rtl="0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18AD760-E8BA-48FF-9C7A-50CEE85E8F87}" type="datetime1">
              <a:rPr lang="bg-BG" smtClean="0"/>
              <a:t>20.11.2022 г.</a:t>
            </a:fld>
            <a:endParaRPr lang="bg-BG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bg-BG"/>
              <a:t>Добавяне на долен колонтитул</a:t>
            </a:r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91C5AD9-787D-40FA-8A4D-16A055B9AF8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bg-BG"/>
              <a:t>Щракнете, за да редактирате стилове на текст в образеца</a:t>
            </a:r>
          </a:p>
          <a:p>
            <a:pPr lvl="1" rtl="0"/>
            <a:r>
              <a:rPr lang="bg-BG"/>
              <a:t>Второ ниво</a:t>
            </a:r>
          </a:p>
          <a:p>
            <a:pPr lvl="2" rtl="0"/>
            <a:r>
              <a:rPr lang="bg-BG"/>
              <a:t>Трето ниво</a:t>
            </a:r>
          </a:p>
          <a:p>
            <a:pPr lvl="3" rtl="0"/>
            <a:r>
              <a:rPr lang="bg-BG"/>
              <a:t>Четвърто ниво</a:t>
            </a:r>
          </a:p>
          <a:p>
            <a:pPr lvl="4" rtl="0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E2F6686-FB0E-4BD4-BD12-78D06B1DA177}" type="datetime1">
              <a:rPr lang="bg-BG" smtClean="0"/>
              <a:t>20.11.2022 г.</a:t>
            </a:fld>
            <a:endParaRPr lang="bg-BG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bg-BG"/>
              <a:t>Добавяне на долен колонтитул</a:t>
            </a:r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A60BA0E-20D0-4E7C-B286-26C960A6788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лавка на раздел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авоъгъл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bg-BG">
                <a:latin typeface="Century Gothic" panose="020B0502020202020204" pitchFamily="34" charset="0"/>
              </a:endParaRPr>
            </a:p>
          </p:txBody>
        </p:sp>
        <p:pic>
          <p:nvPicPr>
            <p:cNvPr id="10" name="Картина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авоъгъл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b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5" name="Картина 4" descr="Купчина кни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лавие 1"/>
          <p:cNvSpPr>
            <a:spLocks noGrp="1"/>
          </p:cNvSpPr>
          <p:nvPr>
            <p:ph type="ctrTitle" hasCustomPrompt="1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8" name="Подзаглавие 2"/>
          <p:cNvSpPr>
            <a:spLocks noGrp="1"/>
          </p:cNvSpPr>
          <p:nvPr>
            <p:ph type="subTitle" idx="1" hasCustomPrompt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697D652-657B-4D20-94F5-93060F159937}" type="datetime1">
              <a:rPr lang="bg-BG" smtClean="0"/>
              <a:t>20.11.2022 г.</a:t>
            </a:fld>
            <a:endParaRPr lang="bg-BG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bg-BG"/>
              <a:t>Добавяне на долен колонтитул</a:t>
            </a:r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 marL="2011328">
              <a:defRPr sz="1800">
                <a:latin typeface="Century Gothic" panose="020B050202020202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bg-BG"/>
              <a:t>Щракнете, за да редактирате стилове на текст в образеца</a:t>
            </a:r>
          </a:p>
          <a:p>
            <a:pPr lvl="1" rtl="0"/>
            <a:r>
              <a:rPr lang="bg-BG"/>
              <a:t>Второ ниво</a:t>
            </a:r>
          </a:p>
          <a:p>
            <a:pPr lvl="2" rtl="0"/>
            <a:r>
              <a:rPr lang="bg-BG"/>
              <a:t>Трето ниво</a:t>
            </a:r>
          </a:p>
          <a:p>
            <a:pPr lvl="3" rtl="0"/>
            <a:r>
              <a:rPr lang="bg-BG"/>
              <a:t>Четвърто ниво</a:t>
            </a:r>
          </a:p>
          <a:p>
            <a:pPr lvl="4" rtl="0"/>
            <a:r>
              <a:rPr lang="bg-BG"/>
              <a:t>Пето ниво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 marL="2011328">
              <a:defRPr sz="1800">
                <a:latin typeface="Century Gothic" panose="020B050202020202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bg-BG"/>
              <a:t>Щракнете, за да редактирате стилове на текст в образеца</a:t>
            </a:r>
          </a:p>
          <a:p>
            <a:pPr lvl="1" rtl="0"/>
            <a:r>
              <a:rPr lang="bg-BG"/>
              <a:t>Второ ниво</a:t>
            </a:r>
          </a:p>
          <a:p>
            <a:pPr lvl="2" rtl="0"/>
            <a:r>
              <a:rPr lang="bg-BG"/>
              <a:t>Трето ниво</a:t>
            </a:r>
          </a:p>
          <a:p>
            <a:pPr lvl="3" rtl="0"/>
            <a:r>
              <a:rPr lang="bg-BG"/>
              <a:t>Четвърто ниво</a:t>
            </a:r>
          </a:p>
          <a:p>
            <a:pPr lvl="4" rtl="0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1DAF9C22-FF61-4EAE-B99D-45FBD2B70856}" type="datetime1">
              <a:rPr lang="bg-BG" smtClean="0"/>
              <a:t>20.11.2022 г.</a:t>
            </a:fld>
            <a:endParaRPr lang="bg-BG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bg-BG"/>
              <a:t>Добавяне на долен колонтитул</a:t>
            </a:r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entury Gothic" panose="020B050202020202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bg-BG"/>
              <a:t>Щракнете, за да редактирате стилове на текст в образеца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 marL="2011328">
              <a:defRPr sz="1800">
                <a:latin typeface="Century Gothic" panose="020B050202020202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bg-BG"/>
              <a:t>Щракнете, за да редактирате стилове на текст в образеца</a:t>
            </a:r>
          </a:p>
          <a:p>
            <a:pPr lvl="1" rtl="0"/>
            <a:r>
              <a:rPr lang="bg-BG"/>
              <a:t>Второ ниво</a:t>
            </a:r>
          </a:p>
          <a:p>
            <a:pPr lvl="2" rtl="0"/>
            <a:r>
              <a:rPr lang="bg-BG"/>
              <a:t>Трето ниво</a:t>
            </a:r>
          </a:p>
          <a:p>
            <a:pPr lvl="3" rtl="0"/>
            <a:r>
              <a:rPr lang="bg-BG"/>
              <a:t>Четвърто ниво</a:t>
            </a:r>
          </a:p>
          <a:p>
            <a:pPr lvl="4" rtl="0"/>
            <a:r>
              <a:rPr lang="bg-BG"/>
              <a:t>Пето ниво</a:t>
            </a:r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entury Gothic" panose="020B050202020202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bg-BG"/>
              <a:t>Щракнете, за да редактирате стилове на текст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 marL="2011328">
              <a:defRPr sz="1800">
                <a:latin typeface="Century Gothic" panose="020B050202020202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bg-BG"/>
              <a:t>Щракнете, за да редактирате стилове на текст в образеца</a:t>
            </a:r>
          </a:p>
          <a:p>
            <a:pPr lvl="1" rtl="0"/>
            <a:r>
              <a:rPr lang="bg-BG"/>
              <a:t>Второ ниво</a:t>
            </a:r>
          </a:p>
          <a:p>
            <a:pPr lvl="2" rtl="0"/>
            <a:r>
              <a:rPr lang="bg-BG"/>
              <a:t>Трето ниво</a:t>
            </a:r>
          </a:p>
          <a:p>
            <a:pPr lvl="3" rtl="0"/>
            <a:r>
              <a:rPr lang="bg-BG"/>
              <a:t>Четвърто ниво</a:t>
            </a:r>
          </a:p>
          <a:p>
            <a:pPr lvl="4" rtl="0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7DCC6E5-84F6-46E3-8A9C-FA5D62738AD8}" type="datetime1">
              <a:rPr lang="bg-BG" smtClean="0"/>
              <a:t>20.11.2022 г.</a:t>
            </a:fld>
            <a:endParaRPr lang="bg-BG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bg-BG"/>
              <a:t>Добавяне на долен колонтитул</a:t>
            </a:r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6AB5C87-632D-4428-8986-67AB8388D161}" type="datetime1">
              <a:rPr lang="bg-BG" smtClean="0"/>
              <a:t>20.11.2022 г.</a:t>
            </a:fld>
            <a:endParaRPr lang="bg-BG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bg-BG"/>
              <a:t>Добавяне на долен колонтитул</a:t>
            </a:r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13F4AEEA-9ED0-4DDD-94CC-A1CDB49B1AA0}" type="datetime1">
              <a:rPr lang="bg-BG" smtClean="0"/>
              <a:t>20.11.2022 г.</a:t>
            </a:fld>
            <a:endParaRPr lang="bg-BG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bg-BG"/>
              <a:t>Добавяне на долен колонтитул</a:t>
            </a:r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bg-BG">
              <a:latin typeface="Century Gothic" panose="020B0502020202020204" pitchFamily="34" charset="0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bg-BG"/>
              <a:t>Щракнете, за да редактирате стилове на текст в образеца</a:t>
            </a:r>
          </a:p>
          <a:p>
            <a:pPr lvl="1" rtl="0"/>
            <a:r>
              <a:rPr lang="bg-BG"/>
              <a:t>Второ ниво</a:t>
            </a:r>
          </a:p>
          <a:p>
            <a:pPr lvl="2" rtl="0"/>
            <a:r>
              <a:rPr lang="bg-BG"/>
              <a:t>Трето ниво</a:t>
            </a:r>
          </a:p>
          <a:p>
            <a:pPr lvl="3" rtl="0"/>
            <a:r>
              <a:rPr lang="bg-BG"/>
              <a:t>Четвърто ниво</a:t>
            </a:r>
          </a:p>
          <a:p>
            <a:pPr lvl="4" rtl="0"/>
            <a:r>
              <a:rPr lang="bg-BG"/>
              <a:t>Пето ниво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entury Gothic" panose="020B050202020202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bg-BG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8498578-6330-451B-AE09-2725C2247C91}" type="datetime1">
              <a:rPr lang="bg-BG" smtClean="0"/>
              <a:t>20.11.2022 г.</a:t>
            </a:fld>
            <a:endParaRPr lang="bg-BG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bg-BG"/>
              <a:t>Добавяне на долен колонтитул</a:t>
            </a:r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DFBB78A-01B4-41F2-96B0-677A4A28283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bg-BG">
              <a:latin typeface="Century Gothic" panose="020B0502020202020204" pitchFamily="34" charset="0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entury Gothic" panose="020B050202020202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bg-BG"/>
              <a:t>Щракнете върху иконата, за да добавите картина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entury Gothic" panose="020B050202020202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bg-BG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91DA33D-173C-432A-931E-BAF98B3DBE26}" type="datetime1">
              <a:rPr lang="bg-BG" smtClean="0"/>
              <a:t>20.11.2022 г.</a:t>
            </a:fld>
            <a:endParaRPr lang="bg-BG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bg-BG"/>
              <a:t>Добавяне на долен колонтитул</a:t>
            </a:r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DFBB78A-01B4-41F2-96B0-677A4A28283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авоъгъл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bg-BG" noProof="0">
                <a:latin typeface="Century Gothic" panose="020B0502020202020204" pitchFamily="34" charset="0"/>
              </a:endParaRPr>
            </a:p>
          </p:txBody>
        </p:sp>
        <p:sp>
          <p:nvSpPr>
            <p:cNvPr id="8" name="Правоъгъл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bg-BG" noProof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bg-BG" noProof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bg-BG" noProof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A7E9132B-04D5-4BCC-80AC-8C169F15CAA6}" type="datetime1">
              <a:rPr lang="bg-BG" noProof="0" smtClean="0"/>
              <a:t>20.11.2022 г.</a:t>
            </a:fld>
            <a:endParaRPr lang="bg-BG" noProof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bg-BG" noProof="0"/>
              <a:t>Добавяне на долен колонтитул</a:t>
            </a:r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B37DED6-D4C7-42EE-AB49-D2E39E64FDE4}" type="slidenum">
              <a:rPr lang="bg-BG" noProof="0" smtClean="0"/>
              <a:pPr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bg-BG"/>
              <a:t>Наречия. Предлози</a:t>
            </a:r>
            <a:endParaRPr lang="bg-BG">
              <a:latin typeface="Century Gothic" panose="020B0502020202020204" pitchFamily="34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bg-BG"/>
              <a:t>Упражнение</a:t>
            </a:r>
            <a:endParaRPr lang="bg-BG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>
                <a:latin typeface="Century Gothic" panose="020B0502020202020204" pitchFamily="34" charset="0"/>
              </a:rPr>
              <a:t>Наречие. Предлог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bg-BG">
                <a:solidFill>
                  <a:srgbClr val="002060"/>
                </a:solidFill>
              </a:rPr>
              <a:t>Упр.№1. </a:t>
            </a:r>
          </a:p>
          <a:p>
            <a:pPr marL="0" indent="0">
              <a:buNone/>
            </a:pPr>
            <a:r>
              <a:rPr lang="bg-BG">
                <a:solidFill>
                  <a:srgbClr val="002060"/>
                </a:solidFill>
              </a:rPr>
              <a:t>  Напишете четири изречения с наречие за време, място, начин и количество. </a:t>
            </a:r>
          </a:p>
          <a:p>
            <a:r>
              <a:rPr lang="bg-BG">
                <a:solidFill>
                  <a:srgbClr val="002060"/>
                </a:solidFill>
              </a:rPr>
              <a:t>Упр.№2.</a:t>
            </a:r>
          </a:p>
          <a:p>
            <a:pPr marL="0" indent="0">
              <a:buNone/>
            </a:pPr>
            <a:r>
              <a:rPr lang="bg-BG">
                <a:solidFill>
                  <a:srgbClr val="002060"/>
                </a:solidFill>
              </a:rPr>
              <a:t>Напишете изречения, в които да употребите двойните предлози </a:t>
            </a:r>
            <a:r>
              <a:rPr lang="bg-BG"/>
              <a:t>– </a:t>
            </a:r>
            <a:r>
              <a:rPr lang="bg-BG">
                <a:solidFill>
                  <a:srgbClr val="C00000"/>
                </a:solidFill>
              </a:rPr>
              <a:t>във</a:t>
            </a:r>
            <a:r>
              <a:rPr lang="bg-BG"/>
              <a:t> и </a:t>
            </a:r>
            <a:r>
              <a:rPr lang="bg-BG">
                <a:solidFill>
                  <a:srgbClr val="C00000"/>
                </a:solidFill>
              </a:rPr>
              <a:t>със</a:t>
            </a:r>
            <a:r>
              <a:rPr lang="bg-BG"/>
              <a:t>. </a:t>
            </a:r>
            <a:r>
              <a:rPr lang="bg-BG">
                <a:solidFill>
                  <a:srgbClr val="002060"/>
                </a:solidFill>
              </a:rPr>
              <a:t>Обяснете правилата.</a:t>
            </a:r>
          </a:p>
          <a:p>
            <a:pPr marL="0" indent="0">
              <a:buNone/>
            </a:pPr>
            <a:endParaRPr lang="bg-BG"/>
          </a:p>
          <a:p>
            <a:pPr marL="0" indent="0">
              <a:buNone/>
            </a:pPr>
            <a:endParaRPr lang="bg-BG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bg-BG"/>
              <a:t>Наречия. Предлози</a:t>
            </a:r>
            <a:endParaRPr lang="bg-BG">
              <a:latin typeface="Century Gothic" panose="020B0502020202020204" pitchFamily="34" charset="0"/>
            </a:endParaRP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0" indent="0" rtl="0">
              <a:buNone/>
            </a:pPr>
            <a:r>
              <a:rPr lang="bg-BG">
                <a:solidFill>
                  <a:srgbClr val="002060"/>
                </a:solidFill>
                <a:latin typeface="Century Gothic" panose="020B0502020202020204" pitchFamily="34" charset="0"/>
              </a:rPr>
              <a:t>Препишете в тетрадките си, като попълните изреченията с подходящи наречия:</a:t>
            </a:r>
          </a:p>
          <a:p>
            <a:pPr marL="0" indent="0">
              <a:buNone/>
            </a:pPr>
            <a:r>
              <a:rPr lang="bg-BG">
                <a:solidFill>
                  <a:srgbClr val="0070C0"/>
                </a:solidFill>
                <a:latin typeface="Century Gothic"/>
              </a:rPr>
              <a:t>Децата ……..си вземат за домашен любимец куче или котка, </a:t>
            </a:r>
            <a:r>
              <a:rPr lang="bg-BG" dirty="0">
                <a:solidFill>
                  <a:srgbClr val="0070C0"/>
                </a:solidFill>
                <a:latin typeface="Century Gothic"/>
              </a:rPr>
              <a:t>а аз си имам африкански таралеж! ……врънках мама и татко и те…….се съгласиха. Не е ……да се грижиш за Рони-……се казва таралежът ми. Трябва ………да го храниш,……да следиш дали има вода в купичката и ……..да го вземаш в ръце, за да го опитомиш. Рони си има четка за зъби, но с нея му почиствам…… не зъбите, а бодлите. Той се държи……..и с мен, и с родителите ми и……..се свива на кълбо.</a:t>
            </a: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bg-BG"/>
              <a:t>Наречия. Предлози</a:t>
            </a:r>
            <a:endParaRPr lang="bg-BG">
              <a:latin typeface="Century Gothic" panose="020B0502020202020204" pitchFamily="34" charset="0"/>
            </a:endParaRP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bg-BG">
                <a:solidFill>
                  <a:srgbClr val="002060"/>
                </a:solidFill>
                <a:latin typeface="Century Gothic" panose="020B0502020202020204" pitchFamily="34" charset="0"/>
              </a:rPr>
              <a:t>Упр.№4.</a:t>
            </a:r>
          </a:p>
          <a:p>
            <a:pPr marL="0" indent="0" rtl="0">
              <a:buNone/>
            </a:pPr>
            <a:r>
              <a:rPr lang="bg-BG">
                <a:solidFill>
                  <a:schemeClr val="accent6">
                    <a:lumMod val="50000"/>
                  </a:schemeClr>
                </a:solidFill>
              </a:rPr>
              <a:t>Извадете всички предлози от текста за таралежа.</a:t>
            </a:r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140" y="1988840"/>
            <a:ext cx="4645555" cy="3755461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2133972" y="764704"/>
            <a:ext cx="89842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400" b="1">
                <a:solidFill>
                  <a:srgbClr val="00B0F0"/>
                </a:solidFill>
              </a:rPr>
              <a:t>Бла</a:t>
            </a:r>
            <a:r>
              <a:rPr lang="bg-BG" sz="4400" b="1">
                <a:solidFill>
                  <a:srgbClr val="7030A0"/>
                </a:solidFill>
              </a:rPr>
              <a:t>го</a:t>
            </a:r>
            <a:r>
              <a:rPr lang="bg-BG" sz="4400" b="1">
                <a:solidFill>
                  <a:srgbClr val="FF0000"/>
                </a:solidFill>
              </a:rPr>
              <a:t>да</a:t>
            </a:r>
            <a:r>
              <a:rPr lang="bg-BG" sz="4400" b="1"/>
              <a:t>ря </a:t>
            </a:r>
            <a:r>
              <a:rPr lang="bg-BG" sz="4400" b="1">
                <a:solidFill>
                  <a:srgbClr val="7030A0"/>
                </a:solidFill>
              </a:rPr>
              <a:t>за</a:t>
            </a:r>
            <a:r>
              <a:rPr lang="bg-BG" sz="4400" b="1"/>
              <a:t> </a:t>
            </a:r>
            <a:r>
              <a:rPr lang="bg-BG" sz="4400" b="1">
                <a:solidFill>
                  <a:srgbClr val="00B0F0"/>
                </a:solidFill>
              </a:rPr>
              <a:t>вни</a:t>
            </a:r>
            <a:r>
              <a:rPr lang="bg-BG" sz="4400" b="1">
                <a:solidFill>
                  <a:schemeClr val="accent6">
                    <a:lumMod val="75000"/>
                  </a:schemeClr>
                </a:solidFill>
              </a:rPr>
              <a:t>ма</a:t>
            </a:r>
            <a:r>
              <a:rPr lang="bg-BG" sz="4400" b="1">
                <a:solidFill>
                  <a:srgbClr val="FF0000"/>
                </a:solidFill>
              </a:rPr>
              <a:t>ни</a:t>
            </a:r>
            <a:r>
              <a:rPr lang="bg-BG" sz="4400" b="1"/>
              <a:t>е</a:t>
            </a:r>
            <a:r>
              <a:rPr lang="bg-BG" sz="4400" b="1">
                <a:solidFill>
                  <a:srgbClr val="7030A0"/>
                </a:solidFill>
              </a:rPr>
              <a:t>то</a:t>
            </a:r>
            <a:endParaRPr lang="bg-BG" sz="4400" b="1"/>
          </a:p>
        </p:txBody>
      </p:sp>
    </p:spTree>
    <p:extLst>
      <p:ext uri="{BB962C8B-B14F-4D97-AF65-F5344CB8AC3E}">
        <p14:creationId xmlns:p14="http://schemas.microsoft.com/office/powerpoint/2010/main" val="40754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 &quot;Добре дошли отново в училище&quot;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64_TF03460615" id="{CFB55010-C874-4AA4-A0B0-003212BC7747}" vid="{9B2745A3-2472-4698-A120-18EF695E7FC1}"/>
    </a:ext>
  </a:extLst>
</a:theme>
</file>

<file path=ppt/theme/theme2.xml><?xml version="1.0" encoding="utf-8"?>
<a:theme xmlns:a="http://schemas.openxmlformats.org/drawingml/2006/main" name="Тема н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н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ED73FA9E37F184085A83C338E63122F" ma:contentTypeVersion="2" ma:contentTypeDescription="Създаване на нов документ" ma:contentTypeScope="" ma:versionID="6692f4224363755c40779393eae16500">
  <xsd:schema xmlns:xsd="http://www.w3.org/2001/XMLSchema" xmlns:xs="http://www.w3.org/2001/XMLSchema" xmlns:p="http://schemas.microsoft.com/office/2006/metadata/properties" xmlns:ns2="725a453a-2efc-44a0-a30f-3a15a6b122d3" targetNamespace="http://schemas.microsoft.com/office/2006/metadata/properties" ma:root="true" ma:fieldsID="c2a049bf95156cde10911fae3f8f9f37" ns2:_="">
    <xsd:import namespace="725a453a-2efc-44a0-a30f-3a15a6b12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a453a-2efc-44a0-a30f-3a15a6b12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89069C-0207-4AFA-9531-B1C1AF59DA7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ECA97D6-6258-41A8-90C7-5B175C3F7B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5a453a-2efc-44a0-a30f-3a15a6b122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D19B55-4775-465E-AD87-42ACCCBD66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Добре дошли отново в училище</Template>
  <TotalTime>0</TotalTime>
  <Words>194</Words>
  <Application>Microsoft Office PowerPoint</Application>
  <PresentationFormat>По избор</PresentationFormat>
  <Paragraphs>18</Paragraphs>
  <Slides>5</Slides>
  <Notes>4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Презентация "Добре дошли отново в училище"</vt:lpstr>
      <vt:lpstr>Наречия. Предлози</vt:lpstr>
      <vt:lpstr>Наречие. Предлог</vt:lpstr>
      <vt:lpstr>Наречия. Предлози</vt:lpstr>
      <vt:lpstr>Наречия. Предлози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Добре дошли!</dc:title>
  <dc:creator>User1</dc:creator>
  <cp:lastModifiedBy>lazarova</cp:lastModifiedBy>
  <cp:revision>8</cp:revision>
  <dcterms:created xsi:type="dcterms:W3CDTF">2020-03-30T15:57:39Z</dcterms:created>
  <dcterms:modified xsi:type="dcterms:W3CDTF">2022-11-20T19:36:04Z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0x0101005ED73FA9E37F184085A83C338E63122F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