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249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61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609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29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186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96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64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011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386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55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A8B1B-C3E8-4492-82D1-A8ECC98C4C05}" type="datetimeFigureOut">
              <a:rPr lang="bg-BG" smtClean="0"/>
              <a:t>13.11.2022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D006-02AB-4017-A82B-29B0F2908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6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43608" y="2675108"/>
            <a:ext cx="7772400" cy="1470025"/>
          </a:xfrm>
        </p:spPr>
        <p:txBody>
          <a:bodyPr/>
          <a:lstStyle/>
          <a:p>
            <a:r>
              <a:rPr lang="bg-BG" dirty="0" smtClean="0"/>
              <a:t>Най-великите спортисти за всички времена</a:t>
            </a:r>
            <a:endParaRPr lang="bg-B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409">
            <a:off x="3645241" y="1103090"/>
            <a:ext cx="2653583" cy="151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116">
            <a:off x="6749773" y="184827"/>
            <a:ext cx="2329675" cy="140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844">
            <a:off x="233397" y="388690"/>
            <a:ext cx="2621352" cy="174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079">
            <a:off x="3439645" y="4677789"/>
            <a:ext cx="2610115" cy="14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747">
            <a:off x="80515" y="4735345"/>
            <a:ext cx="292711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9">
            <a:off x="6161702" y="4815565"/>
            <a:ext cx="2771800" cy="184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smtClean="0">
                <a:cs typeface="Angsana New" pitchFamily="18" charset="-34"/>
              </a:rPr>
              <a:t>Диего Марадона</a:t>
            </a:r>
            <a:endParaRPr lang="bg-BG" sz="4000" dirty="0">
              <a:cs typeface="Angsana New" pitchFamily="18" charset="-34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1556792"/>
            <a:ext cx="4762872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>
                <a:latin typeface="+mj-lt"/>
                <a:cs typeface="Angsana New" pitchFamily="18" charset="-34"/>
              </a:rPr>
              <a:t>Диего Армандо Марадона е аржентински футболист,както и един от най-големите и обичани звезди на футбола изобщо.Футболната кариера на Марадона започва,когато той е на 10 години.Един от най-запомнящите се мачове на Марадона е четвъртфинала срещу Англия.В този мач Марадона отбелязва 2 гола,един от които е с ръка.Съдиите признават гола и по-късно той придобива името </a:t>
            </a:r>
            <a:r>
              <a:rPr lang="en-US" sz="2400" dirty="0" smtClean="0">
                <a:latin typeface="+mj-lt"/>
                <a:cs typeface="Angsana New" pitchFamily="18" charset="-34"/>
              </a:rPr>
              <a:t>“</a:t>
            </a:r>
            <a:r>
              <a:rPr lang="bg-BG" sz="2400" dirty="0" smtClean="0">
                <a:latin typeface="+mj-lt"/>
                <a:cs typeface="Angsana New" pitchFamily="18" charset="-34"/>
              </a:rPr>
              <a:t>Божията ръка</a:t>
            </a:r>
            <a:r>
              <a:rPr lang="en-US" sz="2400" dirty="0" smtClean="0">
                <a:latin typeface="+mj-lt"/>
                <a:cs typeface="Angsana New" pitchFamily="18" charset="-34"/>
              </a:rPr>
              <a:t>”</a:t>
            </a:r>
            <a:r>
              <a:rPr lang="bg-BG" sz="2400" dirty="0" smtClean="0">
                <a:latin typeface="+mj-lt"/>
                <a:cs typeface="Angsana New" pitchFamily="18" charset="-34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69" y="1147589"/>
            <a:ext cx="4008564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650" y="2959900"/>
            <a:ext cx="2924784" cy="19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35685"/>
            <a:ext cx="8229600" cy="1143000"/>
          </a:xfrm>
        </p:spPr>
        <p:txBody>
          <a:bodyPr>
            <a:normAutofit/>
          </a:bodyPr>
          <a:lstStyle/>
          <a:p>
            <a:r>
              <a:rPr lang="bg-BG" sz="4000" dirty="0" smtClean="0">
                <a:cs typeface="Angsana New" pitchFamily="18" charset="-34"/>
              </a:rPr>
              <a:t>Мохамед Али</a:t>
            </a:r>
            <a:endParaRPr lang="bg-BG" sz="4000" dirty="0">
              <a:cs typeface="Angsana New" pitchFamily="18" charset="-34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6597" y="1700808"/>
            <a:ext cx="446449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latin typeface="+mj-lt"/>
                <a:cs typeface="Angsana New" pitchFamily="18" charset="-34"/>
              </a:rPr>
              <a:t>Мохамед Али е легендарен американски боксьор.Олимпийски шампион от Олимпийските игри в Рим от 1960г. в</a:t>
            </a:r>
            <a:r>
              <a:rPr lang="en-US" sz="2400" dirty="0" smtClean="0">
                <a:latin typeface="+mj-lt"/>
                <a:cs typeface="Angsana New" pitchFamily="18" charset="-34"/>
              </a:rPr>
              <a:t> “</a:t>
            </a:r>
            <a:r>
              <a:rPr lang="bg-BG" sz="2400" dirty="0" smtClean="0">
                <a:latin typeface="+mj-lt"/>
                <a:cs typeface="Angsana New" pitchFamily="18" charset="-34"/>
              </a:rPr>
              <a:t>полутежка</a:t>
            </a:r>
            <a:r>
              <a:rPr lang="en-US" sz="2400" dirty="0" smtClean="0">
                <a:latin typeface="+mj-lt"/>
                <a:cs typeface="Angsana New" pitchFamily="18" charset="-34"/>
              </a:rPr>
              <a:t>”</a:t>
            </a:r>
            <a:r>
              <a:rPr lang="bg-BG" sz="2400" dirty="0" smtClean="0">
                <a:latin typeface="+mj-lt"/>
                <a:cs typeface="Angsana New" pitchFamily="18" charset="-34"/>
              </a:rPr>
              <a:t> категория,многократен световен шампион по бокс за професионалисти в “тежка ” категория.Основоположник на съвременният бокс.През 1999г. </a:t>
            </a:r>
            <a:r>
              <a:rPr lang="en-US" sz="2400" dirty="0" smtClean="0">
                <a:latin typeface="+mj-lt"/>
                <a:cs typeface="Angsana New" pitchFamily="18" charset="-34"/>
              </a:rPr>
              <a:t>“Sport Illustrated”</a:t>
            </a:r>
            <a:r>
              <a:rPr lang="bg-BG" sz="2400" dirty="0" smtClean="0">
                <a:latin typeface="+mj-lt"/>
                <a:cs typeface="Angsana New" pitchFamily="18" charset="-34"/>
              </a:rPr>
              <a:t> и ВВС го обявявят за </a:t>
            </a:r>
            <a:r>
              <a:rPr lang="en-US" sz="2400" dirty="0" smtClean="0">
                <a:latin typeface="+mj-lt"/>
                <a:cs typeface="Angsana New" pitchFamily="18" charset="-34"/>
              </a:rPr>
              <a:t>“</a:t>
            </a:r>
            <a:r>
              <a:rPr lang="bg-BG" sz="2400" dirty="0" smtClean="0">
                <a:latin typeface="+mj-lt"/>
                <a:cs typeface="Angsana New" pitchFamily="18" charset="-34"/>
              </a:rPr>
              <a:t>Спортист на века</a:t>
            </a:r>
            <a:r>
              <a:rPr lang="en-US" sz="2400" dirty="0" smtClean="0">
                <a:latin typeface="+mj-lt"/>
                <a:cs typeface="Angsana New" pitchFamily="18" charset="-34"/>
              </a:rPr>
              <a:t>”</a:t>
            </a:r>
            <a:endParaRPr lang="bg-BG" sz="2400" dirty="0" smtClean="0">
              <a:latin typeface="+mj-lt"/>
              <a:cs typeface="Angsana New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24" y="4512189"/>
            <a:ext cx="3354766" cy="213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64" y="980728"/>
            <a:ext cx="4257636" cy="23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08" y="2636912"/>
            <a:ext cx="20182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bg-BG" dirty="0" smtClean="0"/>
              <a:t>Тайгър Уудс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+mj-lt"/>
              </a:rPr>
              <a:t>Елдрик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Тонт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Тайгър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Удс</a:t>
            </a:r>
            <a:r>
              <a:rPr lang="ru-RU" sz="2400" dirty="0" smtClean="0">
                <a:latin typeface="+mj-lt"/>
              </a:rPr>
              <a:t> е </a:t>
            </a:r>
            <a:r>
              <a:rPr lang="ru-RU" sz="2400" dirty="0" err="1" smtClean="0">
                <a:latin typeface="+mj-lt"/>
              </a:rPr>
              <a:t>професионален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състезател</a:t>
            </a:r>
            <a:r>
              <a:rPr lang="ru-RU" sz="2400" dirty="0" smtClean="0">
                <a:latin typeface="+mj-lt"/>
              </a:rPr>
              <a:t> по </a:t>
            </a:r>
            <a:r>
              <a:rPr lang="ru-RU" sz="2400" dirty="0" err="1" smtClean="0">
                <a:latin typeface="+mj-lt"/>
              </a:rPr>
              <a:t>голф</a:t>
            </a:r>
            <a:r>
              <a:rPr lang="ru-RU" sz="2400" dirty="0" smtClean="0">
                <a:latin typeface="+mj-lt"/>
              </a:rPr>
              <a:t> от САЩ, </a:t>
            </a:r>
            <a:r>
              <a:rPr lang="ru-RU" sz="2400" dirty="0" err="1" smtClean="0">
                <a:latin typeface="+mj-lt"/>
              </a:rPr>
              <a:t>смятан</a:t>
            </a:r>
            <a:r>
              <a:rPr lang="ru-RU" sz="2400" dirty="0" smtClean="0">
                <a:latin typeface="+mj-lt"/>
              </a:rPr>
              <a:t> за един от </a:t>
            </a:r>
            <a:r>
              <a:rPr lang="ru-RU" sz="2400" dirty="0" err="1" smtClean="0">
                <a:latin typeface="+mj-lt"/>
              </a:rPr>
              <a:t>най-великите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играчи</a:t>
            </a:r>
            <a:r>
              <a:rPr lang="ru-RU" sz="2400" dirty="0" smtClean="0">
                <a:latin typeface="+mj-lt"/>
              </a:rPr>
              <a:t> в </a:t>
            </a:r>
            <a:r>
              <a:rPr lang="ru-RU" sz="2400" dirty="0" err="1" smtClean="0">
                <a:latin typeface="+mj-lt"/>
              </a:rPr>
              <a:t>този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спорт.На</a:t>
            </a:r>
            <a:r>
              <a:rPr lang="ru-RU" sz="2400" dirty="0" smtClean="0">
                <a:latin typeface="+mj-lt"/>
              </a:rPr>
              <a:t> 29-годишна </a:t>
            </a:r>
            <a:r>
              <a:rPr lang="ru-RU" sz="2400" dirty="0" err="1" smtClean="0">
                <a:latin typeface="+mj-lt"/>
              </a:rPr>
              <a:t>възраст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печели</a:t>
            </a:r>
            <a:r>
              <a:rPr lang="ru-RU" sz="2400" dirty="0" smtClean="0">
                <a:latin typeface="+mj-lt"/>
              </a:rPr>
              <a:t> 10-о </a:t>
            </a:r>
            <a:r>
              <a:rPr lang="ru-RU" sz="2400" dirty="0" err="1" smtClean="0">
                <a:latin typeface="+mj-lt"/>
              </a:rPr>
              <a:t>голямо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първенство</a:t>
            </a:r>
            <a:r>
              <a:rPr lang="ru-RU" sz="2400" dirty="0" smtClean="0">
                <a:latin typeface="+mj-lt"/>
              </a:rPr>
              <a:t> по </a:t>
            </a:r>
            <a:r>
              <a:rPr lang="ru-RU" sz="2400" dirty="0" err="1" smtClean="0">
                <a:latin typeface="+mj-lt"/>
              </a:rPr>
              <a:t>голф</a:t>
            </a:r>
            <a:r>
              <a:rPr lang="ru-RU" sz="2400" dirty="0" smtClean="0">
                <a:latin typeface="+mj-lt"/>
              </a:rPr>
              <a:t> и се </a:t>
            </a:r>
            <a:r>
              <a:rPr lang="ru-RU" sz="2400" dirty="0" err="1" smtClean="0">
                <a:latin typeface="+mj-lt"/>
              </a:rPr>
              <a:t>нарежда</a:t>
            </a:r>
            <a:r>
              <a:rPr lang="ru-RU" sz="2400" dirty="0" smtClean="0">
                <a:latin typeface="+mj-lt"/>
              </a:rPr>
              <a:t> на </a:t>
            </a:r>
            <a:r>
              <a:rPr lang="ru-RU" sz="2400" dirty="0" err="1" smtClean="0">
                <a:latin typeface="+mj-lt"/>
              </a:rPr>
              <a:t>четвърто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място</a:t>
            </a:r>
            <a:r>
              <a:rPr lang="ru-RU" sz="2400" dirty="0" smtClean="0">
                <a:latin typeface="+mj-lt"/>
              </a:rPr>
              <a:t> в </a:t>
            </a:r>
            <a:r>
              <a:rPr lang="ru-RU" sz="2400" dirty="0" err="1" smtClean="0">
                <a:latin typeface="+mj-lt"/>
              </a:rPr>
              <a:t>световната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ранглиста</a:t>
            </a:r>
            <a:r>
              <a:rPr lang="ru-RU" sz="2400" dirty="0" smtClean="0">
                <a:latin typeface="+mj-lt"/>
              </a:rPr>
              <a:t> за </a:t>
            </a:r>
            <a:r>
              <a:rPr lang="ru-RU" sz="2400" dirty="0" err="1" smtClean="0">
                <a:latin typeface="+mj-lt"/>
              </a:rPr>
              <a:t>всички</a:t>
            </a:r>
            <a:r>
              <a:rPr lang="ru-RU" sz="2400" dirty="0" smtClean="0">
                <a:latin typeface="+mj-lt"/>
              </a:rPr>
              <a:t> времена, </a:t>
            </a:r>
            <a:r>
              <a:rPr lang="ru-RU" sz="2400" dirty="0" err="1" smtClean="0">
                <a:latin typeface="+mj-lt"/>
              </a:rPr>
              <a:t>изпреварван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единствено</a:t>
            </a:r>
            <a:r>
              <a:rPr lang="ru-RU" sz="2400" dirty="0" smtClean="0">
                <a:latin typeface="+mj-lt"/>
              </a:rPr>
              <a:t> от </a:t>
            </a:r>
            <a:r>
              <a:rPr lang="ru-RU" sz="2400" dirty="0" err="1" smtClean="0">
                <a:latin typeface="+mj-lt"/>
              </a:rPr>
              <a:t>Джак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Никлаус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Уолтър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Хейгън</a:t>
            </a:r>
            <a:r>
              <a:rPr lang="ru-RU" sz="2400" dirty="0" smtClean="0">
                <a:latin typeface="+mj-lt"/>
              </a:rPr>
              <a:t> и </a:t>
            </a:r>
            <a:r>
              <a:rPr lang="ru-RU" sz="2400" dirty="0" err="1" smtClean="0">
                <a:latin typeface="+mj-lt"/>
              </a:rPr>
              <a:t>Боби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Джоунс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 err="1" smtClean="0">
                <a:latin typeface="+mj-lt"/>
              </a:rPr>
              <a:t>Удс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има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повече</a:t>
            </a:r>
            <a:r>
              <a:rPr lang="ru-RU" sz="2400" dirty="0" smtClean="0">
                <a:latin typeface="+mj-lt"/>
              </a:rPr>
              <a:t> победи в </a:t>
            </a:r>
            <a:r>
              <a:rPr lang="ru-RU" sz="2400" dirty="0" err="1" smtClean="0">
                <a:latin typeface="+mj-lt"/>
              </a:rPr>
              <a:t>турнирите</a:t>
            </a:r>
            <a:r>
              <a:rPr lang="ru-RU" sz="2400" dirty="0" smtClean="0">
                <a:latin typeface="+mj-lt"/>
              </a:rPr>
              <a:t> на </a:t>
            </a:r>
            <a:r>
              <a:rPr lang="ru-RU" sz="2400" dirty="0" err="1" smtClean="0">
                <a:latin typeface="+mj-lt"/>
              </a:rPr>
              <a:t>Професионалната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асоциация</a:t>
            </a:r>
            <a:r>
              <a:rPr lang="ru-RU" sz="2400" dirty="0" smtClean="0">
                <a:latin typeface="+mj-lt"/>
              </a:rPr>
              <a:t> по </a:t>
            </a:r>
            <a:r>
              <a:rPr lang="ru-RU" sz="2400" dirty="0" err="1" smtClean="0">
                <a:latin typeface="+mj-lt"/>
              </a:rPr>
              <a:t>голф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отколкото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който</a:t>
            </a:r>
            <a:r>
              <a:rPr lang="ru-RU" sz="2400" dirty="0" smtClean="0">
                <a:latin typeface="+mj-lt"/>
              </a:rPr>
              <a:t> и да е друг активен </a:t>
            </a:r>
            <a:r>
              <a:rPr lang="ru-RU" sz="2400" dirty="0" err="1" smtClean="0">
                <a:latin typeface="+mj-lt"/>
              </a:rPr>
              <a:t>голфър</a:t>
            </a:r>
            <a:r>
              <a:rPr lang="ru-RU" sz="2400" dirty="0" smtClean="0">
                <a:latin typeface="+mj-lt"/>
              </a:rPr>
              <a:t>.</a:t>
            </a:r>
          </a:p>
          <a:p>
            <a:endParaRPr lang="ru-RU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393727" cy="25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17" y="2780928"/>
            <a:ext cx="19618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57" y="4005064"/>
            <a:ext cx="19796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7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bg-BG" dirty="0" smtClean="0"/>
              <a:t>Ланс Армстронг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628800"/>
            <a:ext cx="5407482" cy="51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 smtClean="0"/>
              <a:t>Ланс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Армстронг</a:t>
            </a:r>
            <a:r>
              <a:rPr lang="ru-RU" sz="2400" dirty="0" smtClean="0"/>
              <a:t>  е </a:t>
            </a:r>
            <a:r>
              <a:rPr lang="ru-RU" sz="2400" dirty="0" err="1" smtClean="0"/>
              <a:t>бивш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професионален</a:t>
            </a:r>
            <a:r>
              <a:rPr lang="ru-RU" sz="2400" dirty="0" smtClean="0"/>
              <a:t> </a:t>
            </a:r>
            <a:r>
              <a:rPr lang="ru-RU" sz="2400" dirty="0" err="1" smtClean="0"/>
              <a:t>шосеен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колоездач</a:t>
            </a:r>
            <a:r>
              <a:rPr lang="ru-RU" sz="2400" dirty="0" smtClean="0"/>
              <a:t>, автор на един от </a:t>
            </a:r>
            <a:r>
              <a:rPr lang="ru-RU" sz="2400" dirty="0" err="1" smtClean="0"/>
              <a:t>най-големите</a:t>
            </a:r>
            <a:r>
              <a:rPr lang="ru-RU" sz="2400" dirty="0" smtClean="0"/>
              <a:t> допинг </a:t>
            </a:r>
            <a:r>
              <a:rPr lang="ru-RU" sz="2400" dirty="0" err="1" smtClean="0"/>
              <a:t>скандали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историята</a:t>
            </a:r>
            <a:r>
              <a:rPr lang="ru-RU" sz="2400" dirty="0" smtClean="0"/>
              <a:t> на спорта. В </a:t>
            </a:r>
            <a:r>
              <a:rPr lang="ru-RU" sz="2400" dirty="0" err="1" smtClean="0"/>
              <a:t>продължение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години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успява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заобиколи</a:t>
            </a:r>
            <a:r>
              <a:rPr lang="ru-RU" sz="2400" dirty="0" smtClean="0"/>
              <a:t> </a:t>
            </a:r>
            <a:r>
              <a:rPr lang="ru-RU" sz="2400" dirty="0" err="1" smtClean="0"/>
              <a:t>антидопинговите</a:t>
            </a:r>
            <a:r>
              <a:rPr lang="ru-RU" sz="2400" dirty="0" smtClean="0"/>
              <a:t> контроли и </a:t>
            </a:r>
            <a:r>
              <a:rPr lang="ru-RU" sz="2400" dirty="0" err="1" smtClean="0"/>
              <a:t>печели</a:t>
            </a:r>
            <a:r>
              <a:rPr lang="ru-RU" sz="2400" dirty="0" smtClean="0"/>
              <a:t>, под </a:t>
            </a:r>
            <a:r>
              <a:rPr lang="ru-RU" sz="2400" dirty="0" err="1" smtClean="0"/>
              <a:t>въздействието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наркотици</a:t>
            </a:r>
            <a:r>
              <a:rPr lang="ru-RU" sz="2400" dirty="0" smtClean="0"/>
              <a:t> и с незаконно </a:t>
            </a:r>
            <a:r>
              <a:rPr lang="ru-RU" sz="2400" dirty="0" err="1" smtClean="0"/>
              <a:t>преливане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допълнителна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кръв</a:t>
            </a:r>
            <a:r>
              <a:rPr lang="ru-RU" sz="2400" dirty="0" smtClean="0"/>
              <a:t>, </a:t>
            </a:r>
            <a:r>
              <a:rPr lang="ru-RU" sz="2400" dirty="0" err="1" smtClean="0"/>
              <a:t>седем</a:t>
            </a:r>
            <a:r>
              <a:rPr lang="ru-RU" sz="2400" dirty="0" smtClean="0"/>
              <a:t> </a:t>
            </a:r>
            <a:r>
              <a:rPr lang="ru-RU" sz="2400" dirty="0" err="1" smtClean="0"/>
              <a:t>пъти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най-престижното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колоездачно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състезание</a:t>
            </a:r>
            <a:r>
              <a:rPr lang="ru-RU" sz="2400" dirty="0" smtClean="0"/>
              <a:t> в света, </a:t>
            </a:r>
            <a:r>
              <a:rPr lang="ru-RU" sz="2400" dirty="0" err="1" smtClean="0"/>
              <a:t>Обиколката</a:t>
            </a:r>
            <a:r>
              <a:rPr lang="ru-RU" sz="2400" dirty="0" smtClean="0"/>
              <a:t> на – от 1999 до 2005 г. с отбора на US </a:t>
            </a:r>
            <a:r>
              <a:rPr lang="ru-RU" sz="2400" dirty="0" err="1" smtClean="0"/>
              <a:t>Postal</a:t>
            </a:r>
            <a:r>
              <a:rPr lang="ru-RU" sz="2400" dirty="0" smtClean="0"/>
              <a:t> и </a:t>
            </a:r>
            <a:r>
              <a:rPr lang="ru-RU" sz="2400" dirty="0" err="1" smtClean="0"/>
              <a:t>веднъж</a:t>
            </a:r>
            <a:r>
              <a:rPr lang="ru-RU" sz="2400" dirty="0" smtClean="0"/>
              <a:t> с отбора на </a:t>
            </a:r>
            <a:r>
              <a:rPr lang="ru-RU" sz="2400" dirty="0" err="1" smtClean="0"/>
              <a:t>Discovery</a:t>
            </a:r>
            <a:r>
              <a:rPr lang="ru-RU" sz="2400" dirty="0" smtClean="0"/>
              <a:t> </a:t>
            </a:r>
            <a:r>
              <a:rPr lang="ru-RU" sz="2400" dirty="0" err="1" smtClean="0"/>
              <a:t>Channel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през</a:t>
            </a:r>
            <a:r>
              <a:rPr lang="ru-RU" sz="2400" dirty="0" smtClean="0"/>
              <a:t> 2005 година.</a:t>
            </a:r>
            <a:endParaRPr lang="bg-BG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05672"/>
            <a:ext cx="3629014" cy="20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29" y="1052737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62890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4955" y="0"/>
            <a:ext cx="8229600" cy="1143000"/>
          </a:xfrm>
        </p:spPr>
        <p:txBody>
          <a:bodyPr/>
          <a:lstStyle/>
          <a:p>
            <a:r>
              <a:rPr lang="bg-BG" dirty="0" smtClean="0"/>
              <a:t>Уейн Грецки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700808"/>
            <a:ext cx="5256584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Уейн Дъглас Грецки или </a:t>
            </a:r>
            <a:r>
              <a:rPr lang="en-US" sz="2400" dirty="0" smtClean="0"/>
              <a:t>The Great One (</a:t>
            </a:r>
            <a:r>
              <a:rPr lang="bg-BG" sz="2400" dirty="0" smtClean="0"/>
              <a:t>Великият) е бивш канадски, НХЛ хокеист и настоящ треньор и съсобственик на НХЛ отбора Финикс Койотс. Роден е на 26 януари 1961 г. в Брантфорд, провинцията Онтарио и е играл като нападател.Състезавал се е в НХЛ отборите Едмънтън Ойлърс, Лос Анджелис Кингс, Сейнт Луис Блус и Ню Йорк Рейнджърс от 1978 г. до 1999 г.Уейн Грецки запалва олимпийския огън на зимните олимпийски игри във Ванкувър през 2010 г.</a:t>
            </a:r>
            <a:endParaRPr lang="bg-BG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89196"/>
            <a:ext cx="2970063" cy="176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307432" cy="25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12" y="2980051"/>
            <a:ext cx="2064651" cy="233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5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g-BG" dirty="0" smtClean="0"/>
              <a:t>Роджър Федерер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634704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/>
              <a:t>Роджър</a:t>
            </a:r>
            <a:r>
              <a:rPr lang="ru-RU" sz="2400" dirty="0" smtClean="0"/>
              <a:t> </a:t>
            </a:r>
            <a:r>
              <a:rPr lang="ru-RU" sz="2400" dirty="0" err="1" smtClean="0"/>
              <a:t>Федерер</a:t>
            </a:r>
            <a:r>
              <a:rPr lang="ru-RU" sz="2400" dirty="0" smtClean="0"/>
              <a:t> е </a:t>
            </a:r>
            <a:r>
              <a:rPr lang="ru-RU" sz="2400" dirty="0" err="1" smtClean="0"/>
              <a:t>швейцарски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тенисист</a:t>
            </a:r>
            <a:r>
              <a:rPr lang="ru-RU" sz="2400" dirty="0" smtClean="0"/>
              <a:t>, </a:t>
            </a:r>
            <a:r>
              <a:rPr lang="ru-RU" sz="2400" dirty="0" err="1" smtClean="0"/>
              <a:t>роден</a:t>
            </a:r>
            <a:r>
              <a:rPr lang="ru-RU" sz="2400" dirty="0" smtClean="0"/>
              <a:t> на 8 август 1981 г. в </a:t>
            </a:r>
            <a:r>
              <a:rPr lang="ru-RU" sz="2400" dirty="0" err="1" smtClean="0"/>
              <a:t>Бининген</a:t>
            </a:r>
            <a:r>
              <a:rPr lang="ru-RU" sz="2400" dirty="0" smtClean="0"/>
              <a:t>, Швейцария. От 2 </a:t>
            </a:r>
            <a:r>
              <a:rPr lang="ru-RU" sz="2400" dirty="0" err="1" smtClean="0"/>
              <a:t>февруари</a:t>
            </a:r>
            <a:r>
              <a:rPr lang="ru-RU" sz="2400" dirty="0" smtClean="0"/>
              <a:t> 2004 г. до 17 август 2008 г., </a:t>
            </a:r>
            <a:r>
              <a:rPr lang="ru-RU" sz="2400" dirty="0" err="1" smtClean="0"/>
              <a:t>Федерер</a:t>
            </a:r>
            <a:r>
              <a:rPr lang="ru-RU" sz="2400" dirty="0" smtClean="0"/>
              <a:t> е номер </a:t>
            </a:r>
            <a:r>
              <a:rPr lang="ru-RU" sz="2400" dirty="0" err="1" smtClean="0"/>
              <a:t>едно</a:t>
            </a:r>
            <a:r>
              <a:rPr lang="ru-RU" sz="2400" dirty="0" smtClean="0"/>
              <a:t> в света с 237 </a:t>
            </a:r>
            <a:r>
              <a:rPr lang="ru-RU" sz="2400" dirty="0" err="1" smtClean="0"/>
              <a:t>последователни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седмици</a:t>
            </a:r>
            <a:r>
              <a:rPr lang="ru-RU" sz="2400" dirty="0" smtClean="0"/>
              <a:t>, </a:t>
            </a:r>
            <a:r>
              <a:rPr lang="ru-RU" sz="2400" dirty="0" err="1" smtClean="0"/>
              <a:t>което</a:t>
            </a:r>
            <a:r>
              <a:rPr lang="ru-RU" sz="2400" dirty="0" smtClean="0"/>
              <a:t> е рекордно постижение. От 6 юли 2009 г. до 6 </a:t>
            </a:r>
            <a:r>
              <a:rPr lang="ru-RU" sz="2400" dirty="0" err="1" smtClean="0"/>
              <a:t>юни</a:t>
            </a:r>
            <a:r>
              <a:rPr lang="ru-RU" sz="2400" dirty="0" smtClean="0"/>
              <a:t> 2010 г., </a:t>
            </a:r>
            <a:r>
              <a:rPr lang="ru-RU" sz="2400" dirty="0" err="1" smtClean="0"/>
              <a:t>както</a:t>
            </a:r>
            <a:r>
              <a:rPr lang="ru-RU" sz="2400" dirty="0" smtClean="0"/>
              <a:t> и след </a:t>
            </a:r>
            <a:r>
              <a:rPr lang="ru-RU" sz="2400" dirty="0" err="1" smtClean="0"/>
              <a:t>спечелването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Уимбълдън</a:t>
            </a:r>
            <a:r>
              <a:rPr lang="ru-RU" sz="2400" dirty="0" smtClean="0"/>
              <a:t> 2012 </a:t>
            </a:r>
            <a:r>
              <a:rPr lang="ru-RU" sz="2400" dirty="0" err="1" smtClean="0"/>
              <a:t>отново</a:t>
            </a:r>
            <a:r>
              <a:rPr lang="ru-RU" sz="2400" dirty="0" smtClean="0"/>
              <a:t> е </a:t>
            </a:r>
            <a:r>
              <a:rPr lang="ru-RU" sz="2400" dirty="0" err="1" smtClean="0"/>
              <a:t>водач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световната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ранглиста</a:t>
            </a:r>
            <a:r>
              <a:rPr lang="ru-RU" sz="2400" dirty="0" smtClean="0"/>
              <a:t> на ATP (</a:t>
            </a:r>
            <a:r>
              <a:rPr lang="ru-RU" sz="2400" dirty="0" err="1" smtClean="0"/>
              <a:t>Асоциация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професионалните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тенисисти</a:t>
            </a:r>
            <a:r>
              <a:rPr lang="ru-RU" sz="2400" dirty="0" smtClean="0"/>
              <a:t>). </a:t>
            </a:r>
            <a:r>
              <a:rPr lang="ru-RU" sz="2400" dirty="0" err="1" smtClean="0"/>
              <a:t>Към</a:t>
            </a:r>
            <a:r>
              <a:rPr lang="ru-RU" sz="2400" dirty="0" smtClean="0"/>
              <a:t> 16 юли 2012 г. с </a:t>
            </a:r>
            <a:r>
              <a:rPr lang="ru-RU" sz="2400" dirty="0" err="1" smtClean="0"/>
              <a:t>общо</a:t>
            </a:r>
            <a:r>
              <a:rPr lang="ru-RU" sz="2400" dirty="0" smtClean="0"/>
              <a:t> 287 </a:t>
            </a:r>
            <a:r>
              <a:rPr lang="ru-RU" sz="2400" dirty="0" err="1" smtClean="0"/>
              <a:t>седмици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върха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подобрява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предишния</a:t>
            </a:r>
            <a:r>
              <a:rPr lang="ru-RU" sz="2400" dirty="0" smtClean="0"/>
              <a:t> рекорд на </a:t>
            </a:r>
            <a:r>
              <a:rPr lang="ru-RU" sz="2400" dirty="0" err="1" smtClean="0"/>
              <a:t>Пийт</a:t>
            </a:r>
            <a:r>
              <a:rPr lang="ru-RU" sz="2400" dirty="0" smtClean="0"/>
              <a:t> Сампрас (286 </a:t>
            </a:r>
            <a:r>
              <a:rPr lang="ru-RU" sz="2400" dirty="0" err="1" smtClean="0"/>
              <a:t>седмици</a:t>
            </a:r>
            <a:r>
              <a:rPr lang="ru-RU" sz="2400" dirty="0" smtClean="0"/>
              <a:t>) и до 4 </a:t>
            </a:r>
            <a:r>
              <a:rPr lang="ru-RU" sz="2400" dirty="0" err="1" smtClean="0"/>
              <a:t>ноември</a:t>
            </a:r>
            <a:r>
              <a:rPr lang="ru-RU" sz="2400" dirty="0" smtClean="0"/>
              <a:t> 2012 г. </a:t>
            </a:r>
            <a:r>
              <a:rPr lang="ru-RU" sz="2400" dirty="0" err="1" smtClean="0"/>
              <a:t>оглавява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ранглистата</a:t>
            </a:r>
            <a:r>
              <a:rPr lang="ru-RU" sz="2400" dirty="0" smtClean="0"/>
              <a:t>. </a:t>
            </a:r>
            <a:endParaRPr lang="bg-BG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30" y="3068960"/>
            <a:ext cx="217167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13" y="1026249"/>
            <a:ext cx="3218187" cy="18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475</Words>
  <Application>Microsoft Office PowerPoint</Application>
  <PresentationFormat>Презентация на цял екран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Angsana New</vt:lpstr>
      <vt:lpstr>Arial</vt:lpstr>
      <vt:lpstr>Calibri</vt:lpstr>
      <vt:lpstr>Office тема</vt:lpstr>
      <vt:lpstr>Най-великите спортисти за всички времена</vt:lpstr>
      <vt:lpstr>Диего Марадона</vt:lpstr>
      <vt:lpstr>Мохамед Али</vt:lpstr>
      <vt:lpstr>Тайгър Уудс</vt:lpstr>
      <vt:lpstr>Ланс Армстронг</vt:lpstr>
      <vt:lpstr>Уейн Грецки</vt:lpstr>
      <vt:lpstr>Роджър Федерер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Най-великите спортисти за всички времена</dc:title>
  <dc:creator>Admin</dc:creator>
  <cp:lastModifiedBy>Admin</cp:lastModifiedBy>
  <cp:revision>8</cp:revision>
  <dcterms:created xsi:type="dcterms:W3CDTF">2021-01-05T16:38:42Z</dcterms:created>
  <dcterms:modified xsi:type="dcterms:W3CDTF">2022-11-13T19:59:47Z</dcterms:modified>
</cp:coreProperties>
</file>