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14"/>
      <p:bold r:id="rId15"/>
      <p:italic r:id="rId16"/>
      <p:boldItalic r:id="rId17"/>
    </p:embeddedFon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Raleway" pitchFamily="2" charset="-52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3450171ce8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3450171ce8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450171ce8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3450171ce8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3450171ce8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3450171ce8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450171ce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3450171ce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3450171ce8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3450171ce8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3450171ce8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3450171ce8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450171ce8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3450171ce8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450171ce8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3450171ce8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450171ce8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3450171ce8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3450171ce8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3450171ce8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32175" y="17729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59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Основни стопански дейности в България.</a:t>
            </a:r>
            <a:endParaRPr sz="3259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59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                 Добиващи дейности</a:t>
            </a:r>
            <a:endParaRPr sz="164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434400" y="659925"/>
            <a:ext cx="87096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44">
                <a:latin typeface="Candara"/>
                <a:ea typeface="Candara"/>
                <a:cs typeface="Candara"/>
                <a:sym typeface="Candara"/>
              </a:rPr>
              <a:t>5.Проблеми в развитието на добиващите отрасли</a:t>
            </a:r>
            <a:endParaRPr sz="3044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2"/>
          <p:cNvSpPr txBox="1"/>
          <p:nvPr/>
        </p:nvSpPr>
        <p:spPr>
          <a:xfrm>
            <a:off x="602650" y="2046200"/>
            <a:ext cx="57462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Candara"/>
              <a:buChar char="-"/>
            </a:pPr>
            <a:r>
              <a:rPr lang="en" sz="2300" b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финансиране</a:t>
            </a:r>
            <a:endParaRPr sz="2300" b="1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Candara"/>
              <a:buChar char="-"/>
            </a:pPr>
            <a:r>
              <a:rPr lang="en" sz="2300" b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замърсяване на почвите</a:t>
            </a:r>
            <a:endParaRPr sz="2300" b="1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Candara"/>
              <a:buChar char="-"/>
            </a:pPr>
            <a:r>
              <a:rPr lang="en" sz="2300" b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липса на пазари</a:t>
            </a:r>
            <a:endParaRPr sz="2300" b="1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Candara"/>
              <a:buChar char="-"/>
            </a:pPr>
            <a:r>
              <a:rPr lang="en" sz="2300" b="1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недостатъчна механизация</a:t>
            </a:r>
            <a:endParaRPr sz="2300" b="1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4800" y="1620925"/>
            <a:ext cx="4302600" cy="240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1233325" y="1271600"/>
            <a:ext cx="7535700" cy="37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Национално стопанство- система от взаимносвързани дейности, в които се произвеждат стоки и услуги.</a:t>
            </a:r>
            <a:endParaRPr sz="25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Основни стопански дейности- добиващи, обработващи, обслужващи.</a:t>
            </a:r>
            <a:endParaRPr sz="25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219950" y="23041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          </a:t>
            </a:r>
            <a:r>
              <a:rPr lang="en" sz="3600">
                <a:latin typeface="Candara"/>
                <a:ea typeface="Candara"/>
                <a:cs typeface="Candara"/>
                <a:sym typeface="Candara"/>
              </a:rPr>
              <a:t> Добиващи дейности</a:t>
            </a:r>
            <a:endParaRPr sz="3600">
              <a:latin typeface="Candara"/>
              <a:ea typeface="Candara"/>
              <a:cs typeface="Candara"/>
              <a:sym typeface="Canda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477175" y="5898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40">
                <a:latin typeface="Candara"/>
                <a:ea typeface="Candara"/>
                <a:cs typeface="Candara"/>
                <a:sym typeface="Candara"/>
              </a:rPr>
              <a:t>1.Земеделие</a:t>
            </a:r>
            <a:endParaRPr sz="304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967025" y="1195150"/>
            <a:ext cx="74979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ndara"/>
                <a:ea typeface="Candara"/>
                <a:cs typeface="Candara"/>
                <a:sym typeface="Candara"/>
              </a:rPr>
              <a:t>а) растениевъдство</a:t>
            </a:r>
            <a:endParaRPr sz="1800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ndara"/>
              <a:buChar char="-"/>
            </a:pPr>
            <a:r>
              <a:rPr lang="en" sz="1800">
                <a:latin typeface="Candara"/>
                <a:ea typeface="Candara"/>
                <a:cs typeface="Candara"/>
                <a:sym typeface="Candara"/>
              </a:rPr>
              <a:t>зърнопроизводство</a:t>
            </a:r>
            <a:endParaRPr sz="1800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ndara"/>
                <a:ea typeface="Candara"/>
                <a:cs typeface="Candara"/>
                <a:sym typeface="Candara"/>
              </a:rPr>
              <a:t>пшеница- Дунавска равнина</a:t>
            </a:r>
            <a:endParaRPr sz="1800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ndara"/>
                <a:ea typeface="Candara"/>
                <a:cs typeface="Candara"/>
                <a:sym typeface="Candara"/>
              </a:rPr>
              <a:t>царевица- Дунавска равнина, Тракийска низина</a:t>
            </a:r>
            <a:endParaRPr sz="1800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ndara"/>
                <a:ea typeface="Candara"/>
                <a:cs typeface="Candara"/>
                <a:sym typeface="Candara"/>
              </a:rPr>
              <a:t>ориз- влаголюбива култура- Пловдив, Пазарджик, Тунджа</a:t>
            </a:r>
            <a:endParaRPr sz="1800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ndara"/>
              <a:buChar char="-"/>
            </a:pPr>
            <a:r>
              <a:rPr lang="en" sz="1800">
                <a:latin typeface="Candara"/>
                <a:ea typeface="Candara"/>
                <a:cs typeface="Candara"/>
                <a:sym typeface="Candara"/>
              </a:rPr>
              <a:t>технически култури</a:t>
            </a:r>
            <a:endParaRPr sz="1800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ndara"/>
                <a:ea typeface="Candara"/>
                <a:cs typeface="Candara"/>
                <a:sym typeface="Candara"/>
              </a:rPr>
              <a:t>маслодайни- слънчоглед- Дунавска равнина</a:t>
            </a:r>
            <a:endParaRPr sz="1800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ndara"/>
                <a:ea typeface="Candara"/>
                <a:cs typeface="Candara"/>
                <a:sym typeface="Candara"/>
              </a:rPr>
              <a:t>етерично-маслени култури- маслодайна роза, лавандула</a:t>
            </a:r>
            <a:endParaRPr sz="1800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ndara"/>
                <a:ea typeface="Candara"/>
                <a:cs typeface="Candara"/>
                <a:sym typeface="Candara"/>
              </a:rPr>
              <a:t>влакодайни култури- памук, лен, коноп</a:t>
            </a:r>
            <a:endParaRPr sz="1800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ndara"/>
                <a:ea typeface="Candara"/>
                <a:cs typeface="Candara"/>
                <a:sym typeface="Candara"/>
              </a:rPr>
              <a:t>Тютюн-</a:t>
            </a:r>
            <a:endParaRPr sz="1800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ndara"/>
              <a:ea typeface="Candara"/>
              <a:cs typeface="Candara"/>
              <a:sym typeface="Candar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ndara"/>
              <a:buChar char="-"/>
            </a:pPr>
            <a:r>
              <a:rPr lang="en" sz="1800">
                <a:latin typeface="Candara"/>
                <a:ea typeface="Candara"/>
                <a:cs typeface="Candara"/>
                <a:sym typeface="Candara"/>
              </a:rPr>
              <a:t>зеленчукопроизводство- домати, краставици, картофи, дини, пъпеш</a:t>
            </a:r>
            <a:endParaRPr sz="1800"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8075" y="1064250"/>
            <a:ext cx="4232725" cy="23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275" y="2240625"/>
            <a:ext cx="3999375" cy="249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631325" y="6179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40">
                <a:latin typeface="Candara"/>
                <a:ea typeface="Candara"/>
                <a:cs typeface="Candara"/>
                <a:sym typeface="Candara"/>
              </a:rPr>
              <a:t>1.Земеделие</a:t>
            </a:r>
            <a:endParaRPr sz="304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372850" y="1364100"/>
            <a:ext cx="7763700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latin typeface="Candara"/>
                <a:ea typeface="Candara"/>
                <a:cs typeface="Candara"/>
                <a:sym typeface="Candara"/>
              </a:rPr>
              <a:t>б) животновъдство- говедовъдство, овцевъдство, свиневъдство, птицевъдство</a:t>
            </a:r>
            <a:endParaRPr sz="2000"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325" y="2446888"/>
            <a:ext cx="3924175" cy="2197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9200" y="2446900"/>
            <a:ext cx="3924175" cy="219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224925" y="5618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40">
                <a:latin typeface="Candara"/>
                <a:ea typeface="Candara"/>
                <a:cs typeface="Candara"/>
                <a:sym typeface="Candara"/>
              </a:rPr>
              <a:t>2. Добив на полезни изкопаеми</a:t>
            </a:r>
            <a:endParaRPr sz="3040"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2125" y="116625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400" y="2840125"/>
            <a:ext cx="3107400" cy="207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4503" y="3034600"/>
            <a:ext cx="3513070" cy="196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491200" y="5898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40">
                <a:latin typeface="Candara"/>
                <a:ea typeface="Candara"/>
                <a:cs typeface="Candara"/>
                <a:sym typeface="Candara"/>
              </a:rPr>
              <a:t>3.Дърводобив</a:t>
            </a:r>
            <a:endParaRPr sz="3040"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200" y="1648100"/>
            <a:ext cx="3941325" cy="212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5475" y="2438575"/>
            <a:ext cx="3334025" cy="248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827550" y="6038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40">
                <a:latin typeface="Candara"/>
                <a:ea typeface="Candara"/>
                <a:cs typeface="Candara"/>
                <a:sym typeface="Candara"/>
              </a:rPr>
              <a:t>4.Лов и риболов</a:t>
            </a:r>
            <a:endParaRPr sz="3040"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37" name="Google Shape;1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550" y="1782025"/>
            <a:ext cx="3438550" cy="1925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3700" y="2412675"/>
            <a:ext cx="3242550" cy="21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Презентация на цял екран (16:9)</PresentationFormat>
  <Paragraphs>29</Paragraphs>
  <Slides>11</Slides>
  <Notes>11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6" baseType="lpstr">
      <vt:lpstr>Raleway</vt:lpstr>
      <vt:lpstr>Lato</vt:lpstr>
      <vt:lpstr>Arial</vt:lpstr>
      <vt:lpstr>Candara</vt:lpstr>
      <vt:lpstr>Streamline</vt:lpstr>
      <vt:lpstr>Основни стопански дейности в България.                      Добиващи дейности</vt:lpstr>
      <vt:lpstr>Презентация на PowerPoint</vt:lpstr>
      <vt:lpstr>            Добиващи дейности </vt:lpstr>
      <vt:lpstr>1.Земеделие</vt:lpstr>
      <vt:lpstr>Презентация на PowerPoint</vt:lpstr>
      <vt:lpstr>1.Земеделие</vt:lpstr>
      <vt:lpstr>2. Добив на полезни изкопаеми</vt:lpstr>
      <vt:lpstr>3.Дърводобив</vt:lpstr>
      <vt:lpstr>4.Лов и риболов</vt:lpstr>
      <vt:lpstr>5.Проблеми в развитието на добиващите отрасли 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Основни стопански дейности в България.                      Добиващи дейности</dc:title>
  <dc:creator>User</dc:creator>
  <cp:lastModifiedBy>Янка А. Лазарова</cp:lastModifiedBy>
  <cp:revision>1</cp:revision>
  <dcterms:modified xsi:type="dcterms:W3CDTF">2022-06-14T15:29:39Z</dcterms:modified>
</cp:coreProperties>
</file>